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07" r:id="rId24"/>
    <p:sldId id="308" r:id="rId25"/>
    <p:sldId id="309" r:id="rId26"/>
    <p:sldId id="310" r:id="rId27"/>
    <p:sldId id="311" r:id="rId28"/>
    <p:sldId id="312" r:id="rId29"/>
    <p:sldId id="329" r:id="rId30"/>
    <p:sldId id="313" r:id="rId31"/>
    <p:sldId id="314" r:id="rId32"/>
    <p:sldId id="315" r:id="rId33"/>
    <p:sldId id="323" r:id="rId34"/>
    <p:sldId id="316" r:id="rId35"/>
    <p:sldId id="317" r:id="rId36"/>
    <p:sldId id="320" r:id="rId37"/>
    <p:sldId id="318" r:id="rId38"/>
    <p:sldId id="319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1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2.bin"/><Relationship Id="rId7" Type="http://schemas.openxmlformats.org/officeDocument/2006/relationships/image" Target="../media/image63.emf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2.e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61.e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45733" y="1640523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8525" y="157162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582420" y="2017395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4474845" y="1676083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31908" y="1542733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8863648" y="167925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7589520" y="146780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-1754505" y="153733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0" idx="2"/>
          </p:cNvCxnSpPr>
          <p:nvPr/>
        </p:nvCxnSpPr>
        <p:spPr>
          <a:xfrm flipH="1">
            <a:off x="343027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81381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9021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9634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12051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>
            <a:stCxn id="38" idx="2"/>
          </p:cNvCxnSpPr>
          <p:nvPr/>
        </p:nvCxnSpPr>
        <p:spPr>
          <a:xfrm flipH="1">
            <a:off x="341249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9" name="左右箭头 58"/>
          <p:cNvSpPr/>
          <p:nvPr/>
        </p:nvSpPr>
        <p:spPr>
          <a:xfrm>
            <a:off x="509016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132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1096" t="-3200" r="-1053" b="-3099"/>
                </a:stretch>
              </a:blip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7499</Words>
  <Application>WPS 演示</Application>
  <PresentationFormat>宽屏</PresentationFormat>
  <Paragraphs>835</Paragraphs>
  <Slides>36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36</vt:i4>
      </vt:variant>
    </vt:vector>
  </HeadingPairs>
  <TitlesOfParts>
    <vt:vector size="75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450</cp:revision>
  <dcterms:created xsi:type="dcterms:W3CDTF">2020-09-25T03:58:00Z</dcterms:created>
  <dcterms:modified xsi:type="dcterms:W3CDTF">2022-05-28T05:21:11Z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8C2CE14E67594C2AB32968F433FC31CE</vt:lpwstr>
  </property>
</Properties>
</file>